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>
        <p:scale>
          <a:sx n="73" d="100"/>
          <a:sy n="73" d="100"/>
        </p:scale>
        <p:origin x="-328" y="-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12/12/13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12/12/13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12/12/13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pic>
        <p:nvPicPr>
          <p:cNvPr id="8" name="Picture 2" descr="http://www.bu.edu/nassr-2013/files/2012/08/logo.gif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50336" y="1139511"/>
            <a:ext cx="641664" cy="641664"/>
          </a:xfrm>
          <a:prstGeom prst="rect">
            <a:avLst/>
          </a:prstGeom>
          <a:noFill/>
        </p:spPr>
      </p:pic>
      <p:pic>
        <p:nvPicPr>
          <p:cNvPr id="9" name="Picture 53" descr="http://confucius.umn.edu/images/startalk_logo_4web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10910208" y="2420881"/>
            <a:ext cx="1925392" cy="638192"/>
          </a:xfrm>
          <a:prstGeom prst="rect">
            <a:avLst/>
          </a:prstGeom>
          <a:noFill/>
        </p:spPr>
      </p:pic>
      <p:pic>
        <p:nvPicPr>
          <p:cNvPr id="10" name="Picture 9" descr="大学组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5400000">
            <a:off x="11271774" y="3973752"/>
            <a:ext cx="1198610" cy="6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 smtClean="0"/>
              <a:t>R</a:t>
            </a:r>
            <a:r>
              <a:rPr lang="en-US" altLang="zh-CN" sz="3200" dirty="0" smtClean="0"/>
              <a:t>eading Strategy</a:t>
            </a:r>
            <a:r>
              <a:rPr lang="zh-CN" altLang="en-US" sz="3200" dirty="0" smtClean="0"/>
              <a:t>阅读策略</a:t>
            </a:r>
            <a:r>
              <a:rPr lang="en-US" altLang="zh-CN" sz="3200" dirty="0" smtClean="0"/>
              <a:t>: Noticing </a:t>
            </a:r>
            <a:r>
              <a:rPr lang="zh-CN" altLang="en-US" sz="3200" dirty="0"/>
              <a:t>锁</a:t>
            </a:r>
            <a:r>
              <a:rPr lang="zh-CN" altLang="en-US" sz="3200" dirty="0" smtClean="0"/>
              <a:t>定目标</a:t>
            </a:r>
            <a:endParaRPr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成人工作记忆容量：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5" y="2365730"/>
            <a:ext cx="11312660" cy="1861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4294"/>
            <a:ext cx="2390242" cy="329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452" y="2278752"/>
            <a:ext cx="559211" cy="465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44" y="2326781"/>
            <a:ext cx="2470587" cy="465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568" y="2274596"/>
            <a:ext cx="1931234" cy="465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61" y="2757502"/>
            <a:ext cx="630531" cy="4655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723" y="2788137"/>
            <a:ext cx="1043910" cy="465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688" y="2662216"/>
            <a:ext cx="835128" cy="4655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883" y="3162517"/>
            <a:ext cx="1643832" cy="4655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226" y="3106176"/>
            <a:ext cx="1108664" cy="465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640" y="3554292"/>
            <a:ext cx="1057123" cy="4655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259" y="3532742"/>
            <a:ext cx="1322286" cy="4655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2692582" y="2328328"/>
            <a:ext cx="317359" cy="4655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7733961" y="2289383"/>
            <a:ext cx="317359" cy="4655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4580646" y="2250438"/>
            <a:ext cx="534513" cy="465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5568174" y="2681159"/>
            <a:ext cx="534513" cy="4655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5598785" y="3181459"/>
            <a:ext cx="534513" cy="4655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8225958" y="3111879"/>
            <a:ext cx="534513" cy="46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1057776" y="3494571"/>
            <a:ext cx="534513" cy="4655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4276498" y="3511966"/>
            <a:ext cx="534513" cy="4655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8239170" y="3612181"/>
            <a:ext cx="534513" cy="4655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alphaModFix amt="54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2833" y="2320792"/>
            <a:ext cx="1021019" cy="4655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alphaModFix amt="54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56814" y="2281846"/>
            <a:ext cx="572844" cy="4655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alphaModFix amt="54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8918" y="2664537"/>
            <a:ext cx="1668949" cy="4655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alphaModFix amt="54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09544" y="3130048"/>
            <a:ext cx="1098985" cy="4655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alphaModFix amt="54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5881" y="3525978"/>
            <a:ext cx="1098985" cy="4655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alphaModFix amt="54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3703" y="3543374"/>
            <a:ext cx="1098985" cy="4655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alphaModFix amt="54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53365" y="3608799"/>
            <a:ext cx="1098985" cy="4655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10617926" y="3137585"/>
            <a:ext cx="317359" cy="4655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alphaModFix amt="54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114" y="3560769"/>
            <a:ext cx="581217" cy="4655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alphaModFix amt="54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69838" y="3156527"/>
            <a:ext cx="448174" cy="4655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4000"/>
          </a:blip>
          <a:stretch>
            <a:fillRect/>
          </a:stretch>
        </p:blipFill>
        <p:spPr>
          <a:xfrm>
            <a:off x="6411692" y="1802321"/>
            <a:ext cx="317359" cy="4655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alphaModFix amt="54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60617" y="1795558"/>
            <a:ext cx="448174" cy="465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0441" y="1722110"/>
            <a:ext cx="177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dirty="0"/>
              <a:t>＋</a:t>
            </a:r>
            <a:r>
              <a:rPr lang="en-US" altLang="zh-CN" sz="2400" dirty="0" smtClean="0"/>
              <a:t>2/</a:t>
            </a:r>
            <a:r>
              <a:rPr lang="zh-CN" altLang="en-US" sz="2400" dirty="0" smtClean="0"/>
              <a:t>－</a:t>
            </a:r>
            <a:r>
              <a:rPr lang="en-US" altLang="zh-CN" sz="2400" dirty="0" smtClean="0"/>
              <a:t>2</a:t>
            </a:r>
            <a:endParaRPr lang="en-US" sz="24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41" y="4187602"/>
            <a:ext cx="6083300" cy="26797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729051" y="1804929"/>
            <a:ext cx="224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Action Verbs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10065364" y="1783378"/>
            <a:ext cx="224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Objects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729" y="3528587"/>
            <a:ext cx="291589" cy="4655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59" y="2711019"/>
            <a:ext cx="2770545" cy="4655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4" y="3111105"/>
            <a:ext cx="1844235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20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TS103431377</vt:lpstr>
      <vt:lpstr>Reading Strategy阅读策略: Noticing 锁定目标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2013-07-19T13:30:13Z</dcterms:created>
  <dcterms:modified xsi:type="dcterms:W3CDTF">2013-12-12T17:48:59Z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